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8" r:id="rId5"/>
    <p:sldId id="338" r:id="rId6"/>
    <p:sldId id="260" r:id="rId7"/>
    <p:sldId id="634" r:id="rId8"/>
    <p:sldId id="635" r:id="rId9"/>
    <p:sldId id="356" r:id="rId10"/>
    <p:sldId id="357" r:id="rId11"/>
    <p:sldId id="360" r:id="rId12"/>
    <p:sldId id="361" r:id="rId13"/>
    <p:sldId id="362" r:id="rId14"/>
    <p:sldId id="369" r:id="rId15"/>
    <p:sldId id="363" r:id="rId16"/>
    <p:sldId id="366" r:id="rId17"/>
    <p:sldId id="365" r:id="rId18"/>
    <p:sldId id="364" r:id="rId19"/>
    <p:sldId id="350" r:id="rId20"/>
    <p:sldId id="636" r:id="rId21"/>
    <p:sldId id="623" r:id="rId22"/>
    <p:sldId id="625" r:id="rId23"/>
    <p:sldId id="368" r:id="rId24"/>
    <p:sldId id="754" r:id="rId25"/>
    <p:sldId id="755" r:id="rId26"/>
    <p:sldId id="756" r:id="rId27"/>
    <p:sldId id="757" r:id="rId28"/>
    <p:sldId id="371" r:id="rId29"/>
    <p:sldId id="373" r:id="rId30"/>
    <p:sldId id="372" r:id="rId31"/>
    <p:sldId id="750" r:id="rId32"/>
    <p:sldId id="75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atebase Medium" panose="00000500000000000000" charset="0"/>
      <p:regular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Roboto bold" panose="020B0604020202020204" charset="0"/>
      <p:bold r:id="rId46"/>
    </p:embeddedFont>
    <p:embeddedFont>
      <p:font typeface="Roboto italic" panose="020B0604020202020204" charset="0"/>
      <p:italic r:id="rId47"/>
    </p:embeddedFont>
    <p:embeddedFont>
      <p:font typeface="Roboto Medium" panose="020B0604020202020204" charset="0"/>
      <p:regular r:id="rId48"/>
      <p:italic r:id="rId49"/>
    </p:embeddedFont>
    <p:embeddedFont>
      <p:font typeface="Roboto regular" panose="020B060402020202020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bold" panose="020B0702040204020203" pitchFamily="34" charset="0"/>
      <p:bold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66E7A-E9A1-44A8-A66F-24003C00839D}" v="44" dt="2020-04-02T12:57:21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4B66E7A-E9A1-44A8-A66F-24003C00839D}"/>
    <pc:docChg chg="undo custSel mod addSld delSld modSld sldOrd">
      <pc:chgData name="Rob Sewell" userId="c802df42025d5e1f" providerId="LiveId" clId="{04B66E7A-E9A1-44A8-A66F-24003C00839D}" dt="2020-04-02T12:59:16.771" v="281" actId="47"/>
      <pc:docMkLst>
        <pc:docMk/>
      </pc:docMkLst>
      <pc:sldChg chg="del">
        <pc:chgData name="Rob Sewell" userId="c802df42025d5e1f" providerId="LiveId" clId="{04B66E7A-E9A1-44A8-A66F-24003C00839D}" dt="2020-04-02T12:51:30.931" v="197" actId="47"/>
        <pc:sldMkLst>
          <pc:docMk/>
          <pc:sldMk cId="2500383430" sldId="257"/>
        </pc:sldMkLst>
      </pc:sldChg>
      <pc:sldChg chg="addSp delSp modSp mod modClrScheme chgLayout">
        <pc:chgData name="Rob Sewell" userId="c802df42025d5e1f" providerId="LiveId" clId="{04B66E7A-E9A1-44A8-A66F-24003C00839D}" dt="2020-04-02T12:44:45.190" v="153" actId="1076"/>
        <pc:sldMkLst>
          <pc:docMk/>
          <pc:sldMk cId="67992972" sldId="260"/>
        </pc:sldMkLst>
        <pc:spChg chg="add mod">
          <ac:chgData name="Rob Sewell" userId="c802df42025d5e1f" providerId="LiveId" clId="{04B66E7A-E9A1-44A8-A66F-24003C00839D}" dt="2020-04-02T12:44:45.190" v="153" actId="1076"/>
          <ac:spMkLst>
            <pc:docMk/>
            <pc:sldMk cId="67992972" sldId="260"/>
            <ac:spMk id="2" creationId="{DC8169D8-16F7-43FC-84BD-68A4CC96F526}"/>
          </ac:spMkLst>
        </pc:spChg>
        <pc:spChg chg="mod">
          <ac:chgData name="Rob Sewell" userId="c802df42025d5e1f" providerId="LiveId" clId="{04B66E7A-E9A1-44A8-A66F-24003C00839D}" dt="2020-04-02T12:42:09.862" v="31" actId="20577"/>
          <ac:spMkLst>
            <pc:docMk/>
            <pc:sldMk cId="67992972" sldId="260"/>
            <ac:spMk id="4" creationId="{D1A082F0-2B6B-454C-BDE3-8DC68FCB0408}"/>
          </ac:spMkLst>
        </pc:spChg>
        <pc:spChg chg="mod">
          <ac:chgData name="Rob Sewell" userId="c802df42025d5e1f" providerId="LiveId" clId="{04B66E7A-E9A1-44A8-A66F-24003C00839D}" dt="2020-04-02T12:43:10.488" v="113" actId="20577"/>
          <ac:spMkLst>
            <pc:docMk/>
            <pc:sldMk cId="67992972" sldId="260"/>
            <ac:spMk id="8" creationId="{76C818C3-D726-4B6C-A897-0116D4D0242E}"/>
          </ac:spMkLst>
        </pc:spChg>
        <pc:spChg chg="mod">
          <ac:chgData name="Rob Sewell" userId="c802df42025d5e1f" providerId="LiveId" clId="{04B66E7A-E9A1-44A8-A66F-24003C00839D}" dt="2020-04-02T12:43:25.279" v="137" actId="20577"/>
          <ac:spMkLst>
            <pc:docMk/>
            <pc:sldMk cId="67992972" sldId="260"/>
            <ac:spMk id="10" creationId="{F9B3A46C-51D3-4EA5-8ADC-2323A0C07D8A}"/>
          </ac:spMkLst>
        </pc:spChg>
        <pc:spChg chg="mod">
          <ac:chgData name="Rob Sewell" userId="c802df42025d5e1f" providerId="LiveId" clId="{04B66E7A-E9A1-44A8-A66F-24003C00839D}" dt="2020-04-02T12:44:26.015" v="151" actId="20577"/>
          <ac:spMkLst>
            <pc:docMk/>
            <pc:sldMk cId="67992972" sldId="260"/>
            <ac:spMk id="11" creationId="{33752F1D-7942-4A9E-B56A-26AA13B078DF}"/>
          </ac:spMkLst>
        </pc:spChg>
        <pc:picChg chg="del">
          <ac:chgData name="Rob Sewell" userId="c802df42025d5e1f" providerId="LiveId" clId="{04B66E7A-E9A1-44A8-A66F-24003C00839D}" dt="2020-04-02T09:01:08.155" v="6" actId="478"/>
          <ac:picMkLst>
            <pc:docMk/>
            <pc:sldMk cId="67992972" sldId="260"/>
            <ac:picMk id="12" creationId="{0AC92CDB-EFB1-4C77-B4D0-36D152633609}"/>
          </ac:picMkLst>
        </pc:picChg>
        <pc:picChg chg="add mod">
          <ac:chgData name="Rob Sewell" userId="c802df42025d5e1f" providerId="LiveId" clId="{04B66E7A-E9A1-44A8-A66F-24003C00839D}" dt="2020-04-02T09:01:32.684" v="12" actId="1076"/>
          <ac:picMkLst>
            <pc:docMk/>
            <pc:sldMk cId="67992972" sldId="260"/>
            <ac:picMk id="16" creationId="{A51A6D4A-354C-4A4E-ACE1-7EF3064AA8C2}"/>
          </ac:picMkLst>
        </pc:picChg>
        <pc:picChg chg="add del">
          <ac:chgData name="Rob Sewell" userId="c802df42025d5e1f" providerId="LiveId" clId="{04B66E7A-E9A1-44A8-A66F-24003C00839D}" dt="2020-04-02T09:01:54.626" v="14"/>
          <ac:picMkLst>
            <pc:docMk/>
            <pc:sldMk cId="67992972" sldId="260"/>
            <ac:picMk id="17" creationId="{A690B313-BBEC-434B-BC30-F5429592E009}"/>
          </ac:picMkLst>
        </pc:picChg>
      </pc:sldChg>
      <pc:sldChg chg="del">
        <pc:chgData name="Rob Sewell" userId="c802df42025d5e1f" providerId="LiveId" clId="{04B66E7A-E9A1-44A8-A66F-24003C00839D}" dt="2020-04-02T08:59:40.029" v="2" actId="2696"/>
        <pc:sldMkLst>
          <pc:docMk/>
          <pc:sldMk cId="4218722660" sldId="261"/>
        </pc:sldMkLst>
      </pc:sldChg>
      <pc:sldChg chg="modSp del mod chgLayout">
        <pc:chgData name="Rob Sewell" userId="c802df42025d5e1f" providerId="LiveId" clId="{04B66E7A-E9A1-44A8-A66F-24003C00839D}" dt="2020-04-02T12:45:21.794" v="154" actId="2696"/>
        <pc:sldMkLst>
          <pc:docMk/>
          <pc:sldMk cId="2631945306" sldId="337"/>
        </pc:sldMkLst>
        <pc:spChg chg="mod ord">
          <ac:chgData name="Rob Sewell" userId="c802df42025d5e1f" providerId="LiveId" clId="{04B66E7A-E9A1-44A8-A66F-24003C00839D}" dt="2020-04-02T09:00:05.848" v="4" actId="700"/>
          <ac:spMkLst>
            <pc:docMk/>
            <pc:sldMk cId="2631945306" sldId="337"/>
            <ac:spMk id="6" creationId="{67CDD28B-880D-224A-B5B7-220E5C3ED050}"/>
          </ac:spMkLst>
        </pc:spChg>
        <pc:spChg chg="mod ord">
          <ac:chgData name="Rob Sewell" userId="c802df42025d5e1f" providerId="LiveId" clId="{04B66E7A-E9A1-44A8-A66F-24003C00839D}" dt="2020-04-02T09:00:05.848" v="4" actId="700"/>
          <ac:spMkLst>
            <pc:docMk/>
            <pc:sldMk cId="2631945306" sldId="337"/>
            <ac:spMk id="8" creationId="{5A531B36-7C51-6941-872A-82A556767154}"/>
          </ac:spMkLst>
        </pc:spChg>
        <pc:spChg chg="mod ord">
          <ac:chgData name="Rob Sewell" userId="c802df42025d5e1f" providerId="LiveId" clId="{04B66E7A-E9A1-44A8-A66F-24003C00839D}" dt="2020-04-02T09:00:05.848" v="4" actId="700"/>
          <ac:spMkLst>
            <pc:docMk/>
            <pc:sldMk cId="2631945306" sldId="337"/>
            <ac:spMk id="9" creationId="{859341DD-E3D0-8A48-8284-8EF6933ED0BD}"/>
          </ac:spMkLst>
        </pc:spChg>
        <pc:spChg chg="mod ord">
          <ac:chgData name="Rob Sewell" userId="c802df42025d5e1f" providerId="LiveId" clId="{04B66E7A-E9A1-44A8-A66F-24003C00839D}" dt="2020-04-02T09:00:05.848" v="4" actId="700"/>
          <ac:spMkLst>
            <pc:docMk/>
            <pc:sldMk cId="2631945306" sldId="337"/>
            <ac:spMk id="87" creationId="{70F01EC5-F4A4-4C4C-9209-F24F0BD3C13E}"/>
          </ac:spMkLst>
        </pc:spChg>
        <pc:spChg chg="mod ord">
          <ac:chgData name="Rob Sewell" userId="c802df42025d5e1f" providerId="LiveId" clId="{04B66E7A-E9A1-44A8-A66F-24003C00839D}" dt="2020-04-02T09:00:05.848" v="4" actId="700"/>
          <ac:spMkLst>
            <pc:docMk/>
            <pc:sldMk cId="2631945306" sldId="337"/>
            <ac:spMk id="88" creationId="{71156FC7-067B-BD43-B943-9ACCD790036E}"/>
          </ac:spMkLst>
        </pc:spChg>
        <pc:picChg chg="mod ord modCrop">
          <ac:chgData name="Rob Sewell" userId="c802df42025d5e1f" providerId="LiveId" clId="{04B66E7A-E9A1-44A8-A66F-24003C00839D}" dt="2020-04-02T09:00:05.848" v="4" actId="700"/>
          <ac:picMkLst>
            <pc:docMk/>
            <pc:sldMk cId="2631945306" sldId="337"/>
            <ac:picMk id="3" creationId="{AFB66943-7294-4E4C-B3C6-B5732CEFE1D0}"/>
          </ac:picMkLst>
        </pc:picChg>
      </pc:sldChg>
      <pc:sldChg chg="addSp modSp mod setBg delDesignElem">
        <pc:chgData name="Rob Sewell" userId="c802df42025d5e1f" providerId="LiveId" clId="{04B66E7A-E9A1-44A8-A66F-24003C00839D}" dt="2020-04-02T12:43:46.575" v="140" actId="14100"/>
        <pc:sldMkLst>
          <pc:docMk/>
          <pc:sldMk cId="2001730931" sldId="338"/>
        </pc:sldMkLst>
        <pc:spChg chg="mod">
          <ac:chgData name="Rob Sewell" userId="c802df42025d5e1f" providerId="LiveId" clId="{04B66E7A-E9A1-44A8-A66F-24003C00839D}" dt="2020-04-02T08:59:34.322" v="1" actId="26606"/>
          <ac:spMkLst>
            <pc:docMk/>
            <pc:sldMk cId="2001730931" sldId="338"/>
            <ac:spMk id="2" creationId="{142A6C69-5E6E-4682-82BE-0DD0B6CFB139}"/>
          </ac:spMkLst>
        </pc:spChg>
        <pc:spChg chg="mod">
          <ac:chgData name="Rob Sewell" userId="c802df42025d5e1f" providerId="LiveId" clId="{04B66E7A-E9A1-44A8-A66F-24003C00839D}" dt="2020-04-02T12:43:46.575" v="140" actId="14100"/>
          <ac:spMkLst>
            <pc:docMk/>
            <pc:sldMk cId="2001730931" sldId="338"/>
            <ac:spMk id="4" creationId="{CEA33CDD-95F5-4015-9E63-A86F0E4A0892}"/>
          </ac:spMkLst>
        </pc:spChg>
        <pc:spChg chg="add">
          <ac:chgData name="Rob Sewell" userId="c802df42025d5e1f" providerId="LiveId" clId="{04B66E7A-E9A1-44A8-A66F-24003C00839D}" dt="2020-04-02T08:59:34.322" v="1" actId="26606"/>
          <ac:spMkLst>
            <pc:docMk/>
            <pc:sldMk cId="2001730931" sldId="338"/>
            <ac:spMk id="11" creationId="{37C89E4B-3C9F-44B9-8B86-D9E3D112D8EC}"/>
          </ac:spMkLst>
        </pc:spChg>
        <pc:cxnChg chg="add">
          <ac:chgData name="Rob Sewell" userId="c802df42025d5e1f" providerId="LiveId" clId="{04B66E7A-E9A1-44A8-A66F-24003C00839D}" dt="2020-04-02T08:59:34.322" v="1" actId="26606"/>
          <ac:cxnSpMkLst>
            <pc:docMk/>
            <pc:sldMk cId="2001730931" sldId="338"/>
            <ac:cxnSpMk id="13" creationId="{AA2EAA10-076F-46BD-8F0F-B9A2FB77A85C}"/>
          </ac:cxnSpMkLst>
        </pc:cxnChg>
        <pc:cxnChg chg="add">
          <ac:chgData name="Rob Sewell" userId="c802df42025d5e1f" providerId="LiveId" clId="{04B66E7A-E9A1-44A8-A66F-24003C00839D}" dt="2020-04-02T08:59:34.322" v="1" actId="26606"/>
          <ac:cxnSpMkLst>
            <pc:docMk/>
            <pc:sldMk cId="2001730931" sldId="338"/>
            <ac:cxnSpMk id="15" creationId="{D891E407-403B-4764-86C9-33A56D3BCAA3}"/>
          </ac:cxnSpMkLst>
        </pc:cxnChg>
      </pc:sldChg>
      <pc:sldChg chg="mod modClrScheme chgLayout">
        <pc:chgData name="Rob Sewell" userId="c802df42025d5e1f" providerId="LiveId" clId="{04B66E7A-E9A1-44A8-A66F-24003C00839D}" dt="2020-04-02T12:46:33.204" v="156" actId="700"/>
        <pc:sldMkLst>
          <pc:docMk/>
          <pc:sldMk cId="2543525143" sldId="350"/>
        </pc:sldMkLst>
      </pc:sldChg>
      <pc:sldChg chg="addSp delSp mod">
        <pc:chgData name="Rob Sewell" userId="c802df42025d5e1f" providerId="LiveId" clId="{04B66E7A-E9A1-44A8-A66F-24003C00839D}" dt="2020-04-02T12:50:26.840" v="184"/>
        <pc:sldMkLst>
          <pc:docMk/>
          <pc:sldMk cId="2831940655" sldId="357"/>
        </pc:sldMkLst>
        <pc:spChg chg="del">
          <ac:chgData name="Rob Sewell" userId="c802df42025d5e1f" providerId="LiveId" clId="{04B66E7A-E9A1-44A8-A66F-24003C00839D}" dt="2020-04-02T12:50:26.057" v="183" actId="478"/>
          <ac:spMkLst>
            <pc:docMk/>
            <pc:sldMk cId="2831940655" sldId="357"/>
            <ac:spMk id="5" creationId="{8A37D81F-DC47-4098-BEAB-D01AA7CB56C2}"/>
          </ac:spMkLst>
        </pc:spChg>
        <pc:spChg chg="add">
          <ac:chgData name="Rob Sewell" userId="c802df42025d5e1f" providerId="LiveId" clId="{04B66E7A-E9A1-44A8-A66F-24003C00839D}" dt="2020-04-02T12:50:26.840" v="184"/>
          <ac:spMkLst>
            <pc:docMk/>
            <pc:sldMk cId="2831940655" sldId="357"/>
            <ac:spMk id="6" creationId="{72BE49AD-A33D-438B-9D79-6ED7219D8079}"/>
          </ac:spMkLst>
        </pc:spChg>
      </pc:sldChg>
      <pc:sldChg chg="del">
        <pc:chgData name="Rob Sewell" userId="c802df42025d5e1f" providerId="LiveId" clId="{04B66E7A-E9A1-44A8-A66F-24003C00839D}" dt="2020-04-02T12:45:53.261" v="155" actId="2696"/>
        <pc:sldMkLst>
          <pc:docMk/>
          <pc:sldMk cId="1020870792" sldId="359"/>
        </pc:sldMkLst>
      </pc:sldChg>
      <pc:sldChg chg="addSp delSp mod">
        <pc:chgData name="Rob Sewell" userId="c802df42025d5e1f" providerId="LiveId" clId="{04B66E7A-E9A1-44A8-A66F-24003C00839D}" dt="2020-04-02T12:50:12.050" v="180"/>
        <pc:sldMkLst>
          <pc:docMk/>
          <pc:sldMk cId="999103742" sldId="363"/>
        </pc:sldMkLst>
        <pc:spChg chg="del">
          <ac:chgData name="Rob Sewell" userId="c802df42025d5e1f" providerId="LiveId" clId="{04B66E7A-E9A1-44A8-A66F-24003C00839D}" dt="2020-04-02T12:50:11.319" v="179" actId="478"/>
          <ac:spMkLst>
            <pc:docMk/>
            <pc:sldMk cId="999103742" sldId="363"/>
            <ac:spMk id="5" creationId="{8A37D81F-DC47-4098-BEAB-D01AA7CB56C2}"/>
          </ac:spMkLst>
        </pc:spChg>
        <pc:spChg chg="add">
          <ac:chgData name="Rob Sewell" userId="c802df42025d5e1f" providerId="LiveId" clId="{04B66E7A-E9A1-44A8-A66F-24003C00839D}" dt="2020-04-02T12:50:12.050" v="180"/>
          <ac:spMkLst>
            <pc:docMk/>
            <pc:sldMk cId="999103742" sldId="363"/>
            <ac:spMk id="6" creationId="{96A44C13-4CE9-49E1-A4F9-F4514FE3CC15}"/>
          </ac:spMkLst>
        </pc:spChg>
      </pc:sldChg>
      <pc:sldChg chg="addSp delSp mod">
        <pc:chgData name="Rob Sewell" userId="c802df42025d5e1f" providerId="LiveId" clId="{04B66E7A-E9A1-44A8-A66F-24003C00839D}" dt="2020-04-02T12:50:00.547" v="176"/>
        <pc:sldMkLst>
          <pc:docMk/>
          <pc:sldMk cId="2927471963" sldId="364"/>
        </pc:sldMkLst>
        <pc:spChg chg="add">
          <ac:chgData name="Rob Sewell" userId="c802df42025d5e1f" providerId="LiveId" clId="{04B66E7A-E9A1-44A8-A66F-24003C00839D}" dt="2020-04-02T12:50:00.547" v="176"/>
          <ac:spMkLst>
            <pc:docMk/>
            <pc:sldMk cId="2927471963" sldId="364"/>
            <ac:spMk id="4" creationId="{A38934DB-ACB0-4FA5-88A4-6636682FB811}"/>
          </ac:spMkLst>
        </pc:spChg>
        <pc:spChg chg="del">
          <ac:chgData name="Rob Sewell" userId="c802df42025d5e1f" providerId="LiveId" clId="{04B66E7A-E9A1-44A8-A66F-24003C00839D}" dt="2020-04-02T12:49:59.818" v="175" actId="478"/>
          <ac:spMkLst>
            <pc:docMk/>
            <pc:sldMk cId="2927471963" sldId="364"/>
            <ac:spMk id="5" creationId="{8A37D81F-DC47-4098-BEAB-D01AA7CB56C2}"/>
          </ac:spMkLst>
        </pc:spChg>
      </pc:sldChg>
      <pc:sldChg chg="addSp delSp mod">
        <pc:chgData name="Rob Sewell" userId="c802df42025d5e1f" providerId="LiveId" clId="{04B66E7A-E9A1-44A8-A66F-24003C00839D}" dt="2020-04-02T12:50:18.872" v="182"/>
        <pc:sldMkLst>
          <pc:docMk/>
          <pc:sldMk cId="3248260369" sldId="365"/>
        </pc:sldMkLst>
        <pc:spChg chg="add">
          <ac:chgData name="Rob Sewell" userId="c802df42025d5e1f" providerId="LiveId" clId="{04B66E7A-E9A1-44A8-A66F-24003C00839D}" dt="2020-04-02T12:50:18.872" v="182"/>
          <ac:spMkLst>
            <pc:docMk/>
            <pc:sldMk cId="3248260369" sldId="365"/>
            <ac:spMk id="4" creationId="{DD3530E0-C565-49C1-9F61-CEE6961A462C}"/>
          </ac:spMkLst>
        </pc:spChg>
        <pc:spChg chg="del">
          <ac:chgData name="Rob Sewell" userId="c802df42025d5e1f" providerId="LiveId" clId="{04B66E7A-E9A1-44A8-A66F-24003C00839D}" dt="2020-04-02T12:50:18.078" v="181" actId="478"/>
          <ac:spMkLst>
            <pc:docMk/>
            <pc:sldMk cId="3248260369" sldId="365"/>
            <ac:spMk id="5" creationId="{8A37D81F-DC47-4098-BEAB-D01AA7CB56C2}"/>
          </ac:spMkLst>
        </pc:spChg>
      </pc:sldChg>
      <pc:sldChg chg="addSp delSp mod">
        <pc:chgData name="Rob Sewell" userId="c802df42025d5e1f" providerId="LiveId" clId="{04B66E7A-E9A1-44A8-A66F-24003C00839D}" dt="2020-04-02T12:50:06.891" v="178"/>
        <pc:sldMkLst>
          <pc:docMk/>
          <pc:sldMk cId="4139153146" sldId="366"/>
        </pc:sldMkLst>
        <pc:spChg chg="add">
          <ac:chgData name="Rob Sewell" userId="c802df42025d5e1f" providerId="LiveId" clId="{04B66E7A-E9A1-44A8-A66F-24003C00839D}" dt="2020-04-02T12:50:06.891" v="178"/>
          <ac:spMkLst>
            <pc:docMk/>
            <pc:sldMk cId="4139153146" sldId="366"/>
            <ac:spMk id="4" creationId="{1627A0DB-E01A-4842-BB58-2EE518E18787}"/>
          </ac:spMkLst>
        </pc:spChg>
        <pc:spChg chg="del">
          <ac:chgData name="Rob Sewell" userId="c802df42025d5e1f" providerId="LiveId" clId="{04B66E7A-E9A1-44A8-A66F-24003C00839D}" dt="2020-04-02T12:50:06.120" v="177" actId="478"/>
          <ac:spMkLst>
            <pc:docMk/>
            <pc:sldMk cId="4139153146" sldId="366"/>
            <ac:spMk id="5" creationId="{8A37D81F-DC47-4098-BEAB-D01AA7CB56C2}"/>
          </ac:spMkLst>
        </pc:spChg>
      </pc:sldChg>
      <pc:sldChg chg="delSp modSp del mod">
        <pc:chgData name="Rob Sewell" userId="c802df42025d5e1f" providerId="LiveId" clId="{04B66E7A-E9A1-44A8-A66F-24003C00839D}" dt="2020-04-02T12:54:50.073" v="234" actId="47"/>
        <pc:sldMkLst>
          <pc:docMk/>
          <pc:sldMk cId="89672088" sldId="367"/>
        </pc:sldMkLst>
        <pc:spChg chg="del mod">
          <ac:chgData name="Rob Sewell" userId="c802df42025d5e1f" providerId="LiveId" clId="{04B66E7A-E9A1-44A8-A66F-24003C00839D}" dt="2020-04-02T12:48:38.931" v="162" actId="478"/>
          <ac:spMkLst>
            <pc:docMk/>
            <pc:sldMk cId="89672088" sldId="367"/>
            <ac:spMk id="4" creationId="{A51853BD-55B0-49F4-B01E-905BDE7C5DBB}"/>
          </ac:spMkLst>
        </pc:spChg>
        <pc:spChg chg="mod">
          <ac:chgData name="Rob Sewell" userId="c802df42025d5e1f" providerId="LiveId" clId="{04B66E7A-E9A1-44A8-A66F-24003C00839D}" dt="2020-04-02T12:49:43.221" v="172" actId="14100"/>
          <ac:spMkLst>
            <pc:docMk/>
            <pc:sldMk cId="89672088" sldId="367"/>
            <ac:spMk id="7" creationId="{2C2CC2D4-DA4C-43E6-8815-86BDC2D8698C}"/>
          </ac:spMkLst>
        </pc:spChg>
      </pc:sldChg>
      <pc:sldChg chg="modSp mod">
        <pc:chgData name="Rob Sewell" userId="c802df42025d5e1f" providerId="LiveId" clId="{04B66E7A-E9A1-44A8-A66F-24003C00839D}" dt="2020-04-02T12:49:06.739" v="164" actId="14100"/>
        <pc:sldMkLst>
          <pc:docMk/>
          <pc:sldMk cId="3719397563" sldId="372"/>
        </pc:sldMkLst>
        <pc:spChg chg="mod">
          <ac:chgData name="Rob Sewell" userId="c802df42025d5e1f" providerId="LiveId" clId="{04B66E7A-E9A1-44A8-A66F-24003C00839D}" dt="2020-04-02T12:49:06.739" v="164" actId="14100"/>
          <ac:spMkLst>
            <pc:docMk/>
            <pc:sldMk cId="3719397563" sldId="372"/>
            <ac:spMk id="5" creationId="{688E046D-328D-4F16-A530-5AC1D6BB764D}"/>
          </ac:spMkLst>
        </pc:spChg>
      </pc:sldChg>
      <pc:sldChg chg="addSp delSp mod setBg">
        <pc:chgData name="Rob Sewell" userId="c802df42025d5e1f" providerId="LiveId" clId="{04B66E7A-E9A1-44A8-A66F-24003C00839D}" dt="2020-04-02T12:50:55.447" v="190"/>
        <pc:sldMkLst>
          <pc:docMk/>
          <pc:sldMk cId="182417" sldId="623"/>
        </pc:sldMkLst>
        <pc:spChg chg="del">
          <ac:chgData name="Rob Sewell" userId="c802df42025d5e1f" providerId="LiveId" clId="{04B66E7A-E9A1-44A8-A66F-24003C00839D}" dt="2020-04-02T12:50:54.686" v="189" actId="478"/>
          <ac:spMkLst>
            <pc:docMk/>
            <pc:sldMk cId="182417" sldId="623"/>
            <ac:spMk id="6" creationId="{8C63CDF3-B8B9-4589-88B8-E204008666C8}"/>
          </ac:spMkLst>
        </pc:spChg>
        <pc:spChg chg="add">
          <ac:chgData name="Rob Sewell" userId="c802df42025d5e1f" providerId="LiveId" clId="{04B66E7A-E9A1-44A8-A66F-24003C00839D}" dt="2020-04-02T12:50:55.447" v="190"/>
          <ac:spMkLst>
            <pc:docMk/>
            <pc:sldMk cId="182417" sldId="623"/>
            <ac:spMk id="7" creationId="{BAC38E24-B8B2-4A21-B738-D0E2041E2A0A}"/>
          </ac:spMkLst>
        </pc:spChg>
      </pc:sldChg>
      <pc:sldChg chg="addSp delSp mod setBg">
        <pc:chgData name="Rob Sewell" userId="c802df42025d5e1f" providerId="LiveId" clId="{04B66E7A-E9A1-44A8-A66F-24003C00839D}" dt="2020-04-02T12:50:59.929" v="192"/>
        <pc:sldMkLst>
          <pc:docMk/>
          <pc:sldMk cId="4036576899" sldId="625"/>
        </pc:sldMkLst>
        <pc:spChg chg="del">
          <ac:chgData name="Rob Sewell" userId="c802df42025d5e1f" providerId="LiveId" clId="{04B66E7A-E9A1-44A8-A66F-24003C00839D}" dt="2020-04-02T12:50:59.781" v="191" actId="478"/>
          <ac:spMkLst>
            <pc:docMk/>
            <pc:sldMk cId="4036576899" sldId="625"/>
            <ac:spMk id="6" creationId="{027DFC88-2D42-4F81-882D-FC5DF2061745}"/>
          </ac:spMkLst>
        </pc:spChg>
        <pc:spChg chg="add">
          <ac:chgData name="Rob Sewell" userId="c802df42025d5e1f" providerId="LiveId" clId="{04B66E7A-E9A1-44A8-A66F-24003C00839D}" dt="2020-04-02T12:50:59.929" v="192"/>
          <ac:spMkLst>
            <pc:docMk/>
            <pc:sldMk cId="4036576899" sldId="625"/>
            <ac:spMk id="7" creationId="{BD2D7FF5-6FF5-4C2A-9563-B1D802B4D123}"/>
          </ac:spMkLst>
        </pc:spChg>
      </pc:sldChg>
      <pc:sldChg chg="delSp modSp del mod">
        <pc:chgData name="Rob Sewell" userId="c802df42025d5e1f" providerId="LiveId" clId="{04B66E7A-E9A1-44A8-A66F-24003C00839D}" dt="2020-04-02T12:59:14.063" v="279" actId="47"/>
        <pc:sldMkLst>
          <pc:docMk/>
          <pc:sldMk cId="2030429261" sldId="631"/>
        </pc:sldMkLst>
        <pc:spChg chg="del mod">
          <ac:chgData name="Rob Sewell" userId="c802df42025d5e1f" providerId="LiveId" clId="{04B66E7A-E9A1-44A8-A66F-24003C00839D}" dt="2020-04-02T12:55:30.611" v="242" actId="21"/>
          <ac:spMkLst>
            <pc:docMk/>
            <pc:sldMk cId="2030429261" sldId="631"/>
            <ac:spMk id="2" creationId="{1E831333-ADC2-4C73-AA5A-DEFE3F94BF31}"/>
          </ac:spMkLst>
        </pc:spChg>
        <pc:spChg chg="del mod">
          <ac:chgData name="Rob Sewell" userId="c802df42025d5e1f" providerId="LiveId" clId="{04B66E7A-E9A1-44A8-A66F-24003C00839D}" dt="2020-04-02T12:55:30.621" v="244"/>
          <ac:spMkLst>
            <pc:docMk/>
            <pc:sldMk cId="2030429261" sldId="631"/>
            <ac:spMk id="6" creationId="{68001053-872A-4F5E-989D-E7DB0D46171A}"/>
          </ac:spMkLst>
        </pc:spChg>
        <pc:spChg chg="mod">
          <ac:chgData name="Rob Sewell" userId="c802df42025d5e1f" providerId="LiveId" clId="{04B66E7A-E9A1-44A8-A66F-24003C00839D}" dt="2020-04-02T12:49:35.381" v="170" actId="14100"/>
          <ac:spMkLst>
            <pc:docMk/>
            <pc:sldMk cId="2030429261" sldId="631"/>
            <ac:spMk id="7" creationId="{6752588E-4112-4B71-8469-8DCA182B3080}"/>
          </ac:spMkLst>
        </pc:spChg>
      </pc:sldChg>
      <pc:sldChg chg="modSp del mod">
        <pc:chgData name="Rob Sewell" userId="c802df42025d5e1f" providerId="LiveId" clId="{04B66E7A-E9A1-44A8-A66F-24003C00839D}" dt="2020-04-02T12:59:15.625" v="280" actId="47"/>
        <pc:sldMkLst>
          <pc:docMk/>
          <pc:sldMk cId="1795983592" sldId="632"/>
        </pc:sldMkLst>
        <pc:spChg chg="mod">
          <ac:chgData name="Rob Sewell" userId="c802df42025d5e1f" providerId="LiveId" clId="{04B66E7A-E9A1-44A8-A66F-24003C00839D}" dt="2020-04-02T12:49:27.124" v="168" actId="14100"/>
          <ac:spMkLst>
            <pc:docMk/>
            <pc:sldMk cId="1795983592" sldId="632"/>
            <ac:spMk id="8" creationId="{8152B895-61FF-42CA-8C7B-CF9C3061224E}"/>
          </ac:spMkLst>
        </pc:spChg>
      </pc:sldChg>
      <pc:sldChg chg="modSp del mod">
        <pc:chgData name="Rob Sewell" userId="c802df42025d5e1f" providerId="LiveId" clId="{04B66E7A-E9A1-44A8-A66F-24003C00839D}" dt="2020-04-02T12:59:16.771" v="281" actId="47"/>
        <pc:sldMkLst>
          <pc:docMk/>
          <pc:sldMk cId="3999999430" sldId="633"/>
        </pc:sldMkLst>
        <pc:spChg chg="mod">
          <ac:chgData name="Rob Sewell" userId="c802df42025d5e1f" providerId="LiveId" clId="{04B66E7A-E9A1-44A8-A66F-24003C00839D}" dt="2020-04-02T12:49:17.652" v="166" actId="14100"/>
          <ac:spMkLst>
            <pc:docMk/>
            <pc:sldMk cId="3999999430" sldId="633"/>
            <ac:spMk id="8" creationId="{EEE6B886-238E-4D78-BF10-29B85F6104F0}"/>
          </ac:spMkLst>
        </pc:spChg>
      </pc:sldChg>
      <pc:sldChg chg="addSp delSp mod">
        <pc:chgData name="Rob Sewell" userId="c802df42025d5e1f" providerId="LiveId" clId="{04B66E7A-E9A1-44A8-A66F-24003C00839D}" dt="2020-04-02T12:50:39.964" v="188"/>
        <pc:sldMkLst>
          <pc:docMk/>
          <pc:sldMk cId="3355809037" sldId="634"/>
        </pc:sldMkLst>
        <pc:spChg chg="del">
          <ac:chgData name="Rob Sewell" userId="c802df42025d5e1f" providerId="LiveId" clId="{04B66E7A-E9A1-44A8-A66F-24003C00839D}" dt="2020-04-02T12:50:39.184" v="187" actId="478"/>
          <ac:spMkLst>
            <pc:docMk/>
            <pc:sldMk cId="3355809037" sldId="634"/>
            <ac:spMk id="5" creationId="{8A37D81F-DC47-4098-BEAB-D01AA7CB56C2}"/>
          </ac:spMkLst>
        </pc:spChg>
        <pc:spChg chg="add">
          <ac:chgData name="Rob Sewell" userId="c802df42025d5e1f" providerId="LiveId" clId="{04B66E7A-E9A1-44A8-A66F-24003C00839D}" dt="2020-04-02T12:50:39.964" v="188"/>
          <ac:spMkLst>
            <pc:docMk/>
            <pc:sldMk cId="3355809037" sldId="634"/>
            <ac:spMk id="6" creationId="{2F152A43-8412-4C69-9A7D-5AE659389CFC}"/>
          </ac:spMkLst>
        </pc:spChg>
      </pc:sldChg>
      <pc:sldChg chg="addSp delSp mod">
        <pc:chgData name="Rob Sewell" userId="c802df42025d5e1f" providerId="LiveId" clId="{04B66E7A-E9A1-44A8-A66F-24003C00839D}" dt="2020-04-02T12:50:32.413" v="186"/>
        <pc:sldMkLst>
          <pc:docMk/>
          <pc:sldMk cId="3098851324" sldId="635"/>
        </pc:sldMkLst>
        <pc:spChg chg="del">
          <ac:chgData name="Rob Sewell" userId="c802df42025d5e1f" providerId="LiveId" clId="{04B66E7A-E9A1-44A8-A66F-24003C00839D}" dt="2020-04-02T12:50:31.706" v="185" actId="478"/>
          <ac:spMkLst>
            <pc:docMk/>
            <pc:sldMk cId="3098851324" sldId="635"/>
            <ac:spMk id="5" creationId="{8A37D81F-DC47-4098-BEAB-D01AA7CB56C2}"/>
          </ac:spMkLst>
        </pc:spChg>
        <pc:spChg chg="add">
          <ac:chgData name="Rob Sewell" userId="c802df42025d5e1f" providerId="LiveId" clId="{04B66E7A-E9A1-44A8-A66F-24003C00839D}" dt="2020-04-02T12:50:32.413" v="186"/>
          <ac:spMkLst>
            <pc:docMk/>
            <pc:sldMk cId="3098851324" sldId="635"/>
            <ac:spMk id="6" creationId="{891202C4-5280-4C7D-98ED-8A3E96A4C806}"/>
          </ac:spMkLst>
        </pc:spChg>
      </pc:sldChg>
      <pc:sldChg chg="modSp mod setBg">
        <pc:chgData name="Rob Sewell" userId="c802df42025d5e1f" providerId="LiveId" clId="{04B66E7A-E9A1-44A8-A66F-24003C00839D}" dt="2020-04-02T12:49:51.529" v="174" actId="14100"/>
        <pc:sldMkLst>
          <pc:docMk/>
          <pc:sldMk cId="1952074779" sldId="636"/>
        </pc:sldMkLst>
        <pc:spChg chg="mod">
          <ac:chgData name="Rob Sewell" userId="c802df42025d5e1f" providerId="LiveId" clId="{04B66E7A-E9A1-44A8-A66F-24003C00839D}" dt="2020-04-02T12:49:51.529" v="174" actId="14100"/>
          <ac:spMkLst>
            <pc:docMk/>
            <pc:sldMk cId="1952074779" sldId="636"/>
            <ac:spMk id="5" creationId="{88859C02-D880-4B83-BDB3-6D378D9209CE}"/>
          </ac:spMkLst>
        </pc:spChg>
      </pc:sldChg>
      <pc:sldChg chg="del">
        <pc:chgData name="Rob Sewell" userId="c802df42025d5e1f" providerId="LiveId" clId="{04B66E7A-E9A1-44A8-A66F-24003C00839D}" dt="2020-04-02T12:51:08.416" v="193" actId="47"/>
        <pc:sldMkLst>
          <pc:docMk/>
          <pc:sldMk cId="1687623000" sldId="747"/>
        </pc:sldMkLst>
      </pc:sldChg>
      <pc:sldChg chg="addSp delSp modSp add del mod ord">
        <pc:chgData name="Rob Sewell" userId="c802df42025d5e1f" providerId="LiveId" clId="{04B66E7A-E9A1-44A8-A66F-24003C00839D}" dt="2020-04-02T12:53:25.240" v="222" actId="2696"/>
        <pc:sldMkLst>
          <pc:docMk/>
          <pc:sldMk cId="2258688722" sldId="748"/>
        </pc:sldMkLst>
        <pc:spChg chg="mod">
          <ac:chgData name="Rob Sewell" userId="c802df42025d5e1f" providerId="LiveId" clId="{04B66E7A-E9A1-44A8-A66F-24003C00839D}" dt="2020-04-02T12:53:06.992" v="219" actId="1076"/>
          <ac:spMkLst>
            <pc:docMk/>
            <pc:sldMk cId="2258688722" sldId="748"/>
            <ac:spMk id="3" creationId="{1B88BD2D-6D75-442A-A673-B9E618C67D54}"/>
          </ac:spMkLst>
        </pc:spChg>
        <pc:spChg chg="del">
          <ac:chgData name="Rob Sewell" userId="c802df42025d5e1f" providerId="LiveId" clId="{04B66E7A-E9A1-44A8-A66F-24003C00839D}" dt="2020-04-02T12:53:01.890" v="218" actId="478"/>
          <ac:spMkLst>
            <pc:docMk/>
            <pc:sldMk cId="2258688722" sldId="748"/>
            <ac:spMk id="4" creationId="{1AE16FB6-276C-49BF-A7EE-89916953517C}"/>
          </ac:spMkLst>
        </pc:spChg>
        <pc:spChg chg="add del">
          <ac:chgData name="Rob Sewell" userId="c802df42025d5e1f" providerId="LiveId" clId="{04B66E7A-E9A1-44A8-A66F-24003C00839D}" dt="2020-04-02T12:53:13.471" v="221" actId="478"/>
          <ac:spMkLst>
            <pc:docMk/>
            <pc:sldMk cId="2258688722" sldId="748"/>
            <ac:spMk id="5" creationId="{A0DA0743-05EE-4F03-98B8-5C5488F0E2F5}"/>
          </ac:spMkLst>
        </pc:spChg>
      </pc:sldChg>
      <pc:sldChg chg="add del">
        <pc:chgData name="Rob Sewell" userId="c802df42025d5e1f" providerId="LiveId" clId="{04B66E7A-E9A1-44A8-A66F-24003C00839D}" dt="2020-04-02T12:51:25.463" v="196" actId="47"/>
        <pc:sldMkLst>
          <pc:docMk/>
          <pc:sldMk cId="972911936" sldId="750"/>
        </pc:sldMkLst>
      </pc:sldChg>
      <pc:sldChg chg="addSp modSp add mod">
        <pc:chgData name="Rob Sewell" userId="c802df42025d5e1f" providerId="LiveId" clId="{04B66E7A-E9A1-44A8-A66F-24003C00839D}" dt="2020-04-02T12:54:41.485" v="233" actId="14861"/>
        <pc:sldMkLst>
          <pc:docMk/>
          <pc:sldMk cId="453808204" sldId="754"/>
        </pc:sldMkLst>
        <pc:spChg chg="add mod">
          <ac:chgData name="Rob Sewell" userId="c802df42025d5e1f" providerId="LiveId" clId="{04B66E7A-E9A1-44A8-A66F-24003C00839D}" dt="2020-04-02T12:54:41.485" v="233" actId="14861"/>
          <ac:spMkLst>
            <pc:docMk/>
            <pc:sldMk cId="453808204" sldId="754"/>
            <ac:spMk id="4" creationId="{0AA758F5-9F07-4343-BE46-6CC444F1FBB0}"/>
          </ac:spMkLst>
        </pc:spChg>
      </pc:sldChg>
      <pc:sldChg chg="del">
        <pc:chgData name="Rob Sewell" userId="c802df42025d5e1f" providerId="LiveId" clId="{04B66E7A-E9A1-44A8-A66F-24003C00839D}" dt="2020-04-02T12:51:19.306" v="194" actId="47"/>
        <pc:sldMkLst>
          <pc:docMk/>
          <pc:sldMk cId="2233080308" sldId="754"/>
        </pc:sldMkLst>
      </pc:sldChg>
      <pc:sldChg chg="addSp modSp add mod">
        <pc:chgData name="Rob Sewell" userId="c802df42025d5e1f" providerId="LiveId" clId="{04B66E7A-E9A1-44A8-A66F-24003C00839D}" dt="2020-04-02T12:55:55.793" v="249" actId="255"/>
        <pc:sldMkLst>
          <pc:docMk/>
          <pc:sldMk cId="3109230125" sldId="755"/>
        </pc:sldMkLst>
        <pc:spChg chg="mod">
          <ac:chgData name="Rob Sewell" userId="c802df42025d5e1f" providerId="LiveId" clId="{04B66E7A-E9A1-44A8-A66F-24003C00839D}" dt="2020-04-02T12:55:09.924" v="236" actId="1076"/>
          <ac:spMkLst>
            <pc:docMk/>
            <pc:sldMk cId="3109230125" sldId="755"/>
            <ac:spMk id="4" creationId="{0AA758F5-9F07-4343-BE46-6CC444F1FBB0}"/>
          </ac:spMkLst>
        </pc:spChg>
        <pc:spChg chg="add mod">
          <ac:chgData name="Rob Sewell" userId="c802df42025d5e1f" providerId="LiveId" clId="{04B66E7A-E9A1-44A8-A66F-24003C00839D}" dt="2020-04-02T12:55:55.793" v="249" actId="255"/>
          <ac:spMkLst>
            <pc:docMk/>
            <pc:sldMk cId="3109230125" sldId="755"/>
            <ac:spMk id="6" creationId="{6E4F4C42-CCE7-417C-81FF-9136DF5E5318}"/>
          </ac:spMkLst>
        </pc:spChg>
      </pc:sldChg>
      <pc:sldChg chg="modSp add mod">
        <pc:chgData name="Rob Sewell" userId="c802df42025d5e1f" providerId="LiveId" clId="{04B66E7A-E9A1-44A8-A66F-24003C00839D}" dt="2020-04-02T12:56:53.768" v="256" actId="1076"/>
        <pc:sldMkLst>
          <pc:docMk/>
          <pc:sldMk cId="1015950089" sldId="756"/>
        </pc:sldMkLst>
        <pc:spChg chg="mod">
          <ac:chgData name="Rob Sewell" userId="c802df42025d5e1f" providerId="LiveId" clId="{04B66E7A-E9A1-44A8-A66F-24003C00839D}" dt="2020-04-02T12:56:53.768" v="256" actId="1076"/>
          <ac:spMkLst>
            <pc:docMk/>
            <pc:sldMk cId="1015950089" sldId="756"/>
            <ac:spMk id="6" creationId="{6E4F4C42-CCE7-417C-81FF-9136DF5E5318}"/>
          </ac:spMkLst>
        </pc:spChg>
      </pc:sldChg>
      <pc:sldChg chg="modSp add mod">
        <pc:chgData name="Rob Sewell" userId="c802df42025d5e1f" providerId="LiveId" clId="{04B66E7A-E9A1-44A8-A66F-24003C00839D}" dt="2020-04-02T12:59:09.270" v="278" actId="1076"/>
        <pc:sldMkLst>
          <pc:docMk/>
          <pc:sldMk cId="2050113741" sldId="757"/>
        </pc:sldMkLst>
        <pc:spChg chg="mod">
          <ac:chgData name="Rob Sewell" userId="c802df42025d5e1f" providerId="LiveId" clId="{04B66E7A-E9A1-44A8-A66F-24003C00839D}" dt="2020-04-02T12:59:09.270" v="278" actId="1076"/>
          <ac:spMkLst>
            <pc:docMk/>
            <pc:sldMk cId="2050113741" sldId="757"/>
            <ac:spMk id="6" creationId="{6E4F4C42-CCE7-417C-81FF-9136DF5E5318}"/>
          </ac:spMkLst>
        </pc:spChg>
      </pc:sldChg>
      <pc:sldMasterChg chg="delSldLayout">
        <pc:chgData name="Rob Sewell" userId="c802df42025d5e1f" providerId="LiveId" clId="{04B66E7A-E9A1-44A8-A66F-24003C00839D}" dt="2020-04-02T12:45:21.794" v="154" actId="2696"/>
        <pc:sldMasterMkLst>
          <pc:docMk/>
          <pc:sldMasterMk cId="2951310049" sldId="2147483648"/>
        </pc:sldMasterMkLst>
        <pc:sldLayoutChg chg="del">
          <pc:chgData name="Rob Sewell" userId="c802df42025d5e1f" providerId="LiveId" clId="{04B66E7A-E9A1-44A8-A66F-24003C00839D}" dt="2020-04-02T12:45:21.794" v="154" actId="2696"/>
          <pc:sldLayoutMkLst>
            <pc:docMk/>
            <pc:sldMasterMk cId="2951310049" sldId="2147483648"/>
            <pc:sldLayoutMk cId="2493762109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8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3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5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5"/>
            <a:ext cx="3392539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ALL </a:t>
            </a:r>
          </a:p>
          <a:p>
            <a:pPr marL="0" indent="0" algn="ctr">
              <a:buNone/>
            </a:pPr>
            <a:r>
              <a:rPr lang="en-GB" sz="9600" dirty="0"/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Notebooks in Azure Data Studio for the DBA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0"/>
            <a:ext cx="1219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/>
              <a:t>What is a Jupyter Notebook?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906463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What is a </a:t>
            </a:r>
            <a:r>
              <a:rPr lang="en-US" sz="7200" b="1" dirty="0" err="1"/>
              <a:t>Jupyter</a:t>
            </a:r>
            <a:r>
              <a:rPr lang="en-US" sz="7200" b="1" dirty="0"/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Up next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01020" y="1577023"/>
            <a:ext cx="10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10000"/>
                  </a:schemeClr>
                </a:solidFill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How administrate the hell out of your database</a:t>
            </a:r>
            <a:endParaRPr lang="en-GB" sz="6000" dirty="0">
              <a:solidFill>
                <a:schemeClr val="bg2">
                  <a:lumMod val="10000"/>
                </a:schemeClr>
              </a:solidFill>
              <a:latin typeface="gatebase Medium" panose="00000500000000000000" pitchFamily="5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EE567-33B5-4732-BDC3-CCC50DD80BAD}"/>
              </a:ext>
            </a:extLst>
          </p:cNvPr>
          <p:cNvSpPr txBox="1"/>
          <p:nvPr/>
        </p:nvSpPr>
        <p:spPr>
          <a:xfrm>
            <a:off x="572140" y="4024924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C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Arial"/>
              </a:rPr>
              <a:t>John Smith</a:t>
            </a:r>
            <a:endParaRPr lang="en-US" sz="3600" b="1" dirty="0">
              <a:solidFill>
                <a:srgbClr val="CC0000"/>
              </a:solidFill>
              <a:latin typeface="Roboto bold" panose="02000000000000000000" pitchFamily="2" charset="0"/>
              <a:ea typeface="Roboto bold" panose="02000000000000000000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1A97-069B-4686-997D-477D2077A68B}"/>
              </a:ext>
            </a:extLst>
          </p:cNvPr>
          <p:cNvSpPr txBox="1"/>
          <p:nvPr/>
        </p:nvSpPr>
        <p:spPr>
          <a:xfrm>
            <a:off x="572140" y="4671255"/>
            <a:ext cx="180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Wrangler</a:t>
            </a:r>
          </a:p>
        </p:txBody>
      </p:sp>
    </p:spTree>
    <p:extLst>
      <p:ext uri="{BB962C8B-B14F-4D97-AF65-F5344CB8AC3E}">
        <p14:creationId xmlns:p14="http://schemas.microsoft.com/office/powerpoint/2010/main" val="97291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3B901-B143-473D-A09B-A49F3F133A4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Virtual booth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9B9EF-F418-4ABC-B1B3-3E8C83CDD174}"/>
              </a:ext>
            </a:extLst>
          </p:cNvPr>
          <p:cNvCxnSpPr>
            <a:cxnSpLocks/>
          </p:cNvCxnSpPr>
          <p:nvPr/>
        </p:nvCxnSpPr>
        <p:spPr>
          <a:xfrm>
            <a:off x="2272950" y="559243"/>
            <a:ext cx="0" cy="31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4387B-5B56-4824-B95F-AE1B420C0070}"/>
              </a:ext>
            </a:extLst>
          </p:cNvPr>
          <p:cNvSpPr txBox="1"/>
          <p:nvPr/>
        </p:nvSpPr>
        <p:spPr>
          <a:xfrm>
            <a:off x="476447" y="1299394"/>
            <a:ext cx="10004420" cy="42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et your virtual swag bag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Live chat to </a:t>
            </a:r>
            <a:r>
              <a:rPr lang="en-GB" sz="2800" dirty="0" err="1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Redgaters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 and book 1-2-1 meetings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Discuss sessions with other attendees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Enter our competition to win an awesome prize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Sign up for Thursday’s pub quiz</a:t>
            </a:r>
            <a:endParaRPr lang="en-GB" sz="2800" dirty="0">
              <a:solidFill>
                <a:schemeClr val="bg1"/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7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344579" y="431887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MVP and Beard </a:t>
            </a:r>
            <a:r>
              <a:rPr lang="en-GB" sz="2000" b="0" dirty="0" err="1">
                <a:latin typeface="Roboto" charset="0"/>
                <a:cs typeface="Arial"/>
              </a:rPr>
              <a:t>Twizzler</a:t>
            </a:r>
            <a:endParaRPr lang="en-GB" sz="2000" b="0" dirty="0">
              <a:latin typeface="Roboto" charset="0"/>
              <a:cs typeface="Arial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51A6D4A-354C-4A4E-ACE1-7EF3064AA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815076" y="144254"/>
            <a:ext cx="5201020" cy="520102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169D8-16F7-43FC-84BD-68A4CC96F526}"/>
              </a:ext>
            </a:extLst>
          </p:cNvPr>
          <p:cNvSpPr/>
          <p:nvPr/>
        </p:nvSpPr>
        <p:spPr>
          <a:xfrm>
            <a:off x="1375989" y="4993076"/>
            <a:ext cx="193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785</Words>
  <Application>Microsoft Office PowerPoint</Application>
  <PresentationFormat>Widescreen</PresentationFormat>
  <Paragraphs>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 Light</vt:lpstr>
      <vt:lpstr>Roboto bold</vt:lpstr>
      <vt:lpstr>Roboto</vt:lpstr>
      <vt:lpstr>Calibri</vt:lpstr>
      <vt:lpstr>Segoe UI Semibold</vt:lpstr>
      <vt:lpstr>Roboto italic</vt:lpstr>
      <vt:lpstr>Courier New</vt:lpstr>
      <vt:lpstr>Arial</vt:lpstr>
      <vt:lpstr>gatebase Medium</vt:lpstr>
      <vt:lpstr>Roboto Medium</vt:lpstr>
      <vt:lpstr>Roboto regular</vt:lpstr>
      <vt:lpstr>Segoe UI</vt:lpstr>
      <vt:lpstr>Office Theme</vt:lpstr>
      <vt:lpstr>PowerPoint Presentation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2020-04-02T08:59:34Z</dcterms:created>
  <dcterms:modified xsi:type="dcterms:W3CDTF">2020-04-02T12:59:34Z</dcterms:modified>
</cp:coreProperties>
</file>